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155" r:id="rId13"/>
    <p:sldId id="2156" r:id="rId14"/>
    <p:sldId id="2157" r:id="rId15"/>
    <p:sldId id="2158" r:id="rId16"/>
    <p:sldId id="2159" r:id="rId17"/>
    <p:sldId id="2160" r:id="rId18"/>
    <p:sldId id="2161" r:id="rId19"/>
    <p:sldId id="2162" r:id="rId20"/>
    <p:sldId id="2163" r:id="rId21"/>
    <p:sldId id="263" r:id="rId22"/>
    <p:sldId id="2027" r:id="rId23"/>
    <p:sldId id="2086" r:id="rId24"/>
    <p:sldId id="20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5439"/>
  </p:normalViewPr>
  <p:slideViewPr>
    <p:cSldViewPr snapToGrid="0" snapToObjects="1" showGuides="1">
      <p:cViewPr>
        <p:scale>
          <a:sx n="94" d="100"/>
          <a:sy n="94" d="100"/>
        </p:scale>
        <p:origin x="504" y="76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the inscription requirements</a:t>
            </a:r>
          </a:p>
          <a:p>
            <a:r>
              <a:rPr lang="en-GB" dirty="0" smtClean="0"/>
              <a:t>What are the terms</a:t>
            </a:r>
            <a:r>
              <a:rPr lang="en-GB" baseline="0" dirty="0" smtClean="0"/>
              <a:t> &amp; conditions</a:t>
            </a:r>
          </a:p>
          <a:p>
            <a:r>
              <a:rPr lang="en-GB" baseline="0" dirty="0" smtClean="0"/>
              <a:t>How do we recover the password? Email link or </a:t>
            </a:r>
            <a:r>
              <a:rPr lang="en-GB" baseline="0" dirty="0" err="1" smtClean="0"/>
              <a:t>sms</a:t>
            </a:r>
            <a:r>
              <a:rPr lang="en-GB" baseline="0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jpg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10" Type="http://schemas.openxmlformats.org/officeDocument/2006/relationships/image" Target="../media/image26.jpg"/><Relationship Id="rId4" Type="http://schemas.openxmlformats.org/officeDocument/2006/relationships/image" Target="../media/image36.jpg"/><Relationship Id="rId9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2.pn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19.jpg"/><Relationship Id="rId4" Type="http://schemas.openxmlformats.org/officeDocument/2006/relationships/image" Target="../media/image1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g"/><Relationship Id="rId5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10" Type="http://schemas.openxmlformats.org/officeDocument/2006/relationships/image" Target="../media/image32.jpg"/><Relationship Id="rId4" Type="http://schemas.openxmlformats.org/officeDocument/2006/relationships/image" Target="../media/image1.jp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008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61" y="3127831"/>
            <a:ext cx="1476000" cy="262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99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07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42942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729258"/>
            <a:ext cx="6102773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La page de connexion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pPr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  <a:endParaRPr lang="fr-FR" sz="11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».</a:t>
            </a:r>
          </a:p>
          <a:p>
            <a:pPr marL="914400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02773" y="936980"/>
            <a:ext cx="60892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271463" indent="-184150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	Scénario : L'utilisateur enregistré devrait voir son tableau de bord.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87313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J'ai reçu l'e-mail de confirmation de l'activation de mon compte.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être redirigé vers mon tableau de bord.</a:t>
            </a:r>
          </a:p>
          <a:p>
            <a:pPr marL="271463" indent="-184150">
              <a:lnSpc>
                <a:spcPct val="150000"/>
              </a:lnSpc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L'utilisateur enregistré devrait voir un message d'erreur.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mal saisi mon nom d'utilisateur et/ou mon mot de passe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8731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>
              <a:lnSpc>
                <a:spcPct val="150000"/>
              </a:lnSpc>
            </a:pP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271463" indent="-184150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271463" indent="-18415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la page de réinitialisation du mot de passe.</a:t>
            </a:r>
          </a:p>
          <a:p>
            <a:pPr marL="271463" indent="-184150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271463" indent="-18415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271463" indent="-18415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271463" indent="-18415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4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concernée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messages.</a:t>
            </a:r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 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gestion des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modifier une tâche (pour lui-même seulement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enseignant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modifier une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 à ma liste de tâches à accomplir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(pour lui-même seulement).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invité à confirmer la suppression d’une tâche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(pour lui-même seulement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enseignant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annuler la suppression d’une tâche.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89124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18414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message a été lu ou non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7155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21064"/>
            <a:ext cx="4896000" cy="3312000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25" y="1783973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12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12638</TotalTime>
  <Words>1908</Words>
  <Application>Microsoft Office PowerPoint</Application>
  <PresentationFormat>Grand écran</PresentationFormat>
  <Paragraphs>307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2564</cp:revision>
  <dcterms:created xsi:type="dcterms:W3CDTF">2018-12-21T22:04:22Z</dcterms:created>
  <dcterms:modified xsi:type="dcterms:W3CDTF">2021-10-10T15:49:15Z</dcterms:modified>
</cp:coreProperties>
</file>